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69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5"/>
  </p:normalViewPr>
  <p:slideViewPr>
    <p:cSldViewPr snapToGrid="0" snapToObjects="1">
      <p:cViewPr varScale="1">
        <p:scale>
          <a:sx n="95" d="100"/>
          <a:sy n="95" d="100"/>
        </p:scale>
        <p:origin x="200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AB_col_white_background.eps">
            <a:extLst>
              <a:ext uri="{FF2B5EF4-FFF2-40B4-BE49-F238E27FC236}">
                <a16:creationId xmlns:a16="http://schemas.microsoft.com/office/drawing/2014/main" id="{A66E2C33-8951-9F40-B6E1-2B2759FBD1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63" y="198868"/>
            <a:ext cx="1767675" cy="74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5">
            <a:extLst>
              <a:ext uri="{FF2B5EF4-FFF2-40B4-BE49-F238E27FC236}">
                <a16:creationId xmlns:a16="http://schemas.microsoft.com/office/drawing/2014/main" id="{7D42EB67-D4C5-9643-92A3-61F6F0C7E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998" y="1881352"/>
            <a:ext cx="10952277" cy="1014248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Presentation title 30 point</a:t>
            </a:r>
            <a:b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second line if required</a:t>
            </a:r>
            <a:endParaRPr lang="en-GB" sz="3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E35A00-8849-274F-A794-3EEB7FAB1BE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3196" y="3051613"/>
            <a:ext cx="10064804" cy="0"/>
          </a:xfrm>
          <a:prstGeom prst="line">
            <a:avLst/>
          </a:prstGeom>
          <a:noFill/>
          <a:ln w="25400">
            <a:solidFill>
              <a:srgbClr val="660066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Subtitle 4">
            <a:extLst>
              <a:ext uri="{FF2B5EF4-FFF2-40B4-BE49-F238E27FC236}">
                <a16:creationId xmlns:a16="http://schemas.microsoft.com/office/drawing/2014/main" id="{32FEEB9A-AC45-0C44-83F7-73ADB66FF04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03196" y="3602038"/>
            <a:ext cx="10064804" cy="123271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20000"/>
              </a:lnSpc>
            </a:pPr>
            <a:r>
              <a:rPr lang="en-GB" dirty="0">
                <a:solidFill>
                  <a:srgbClr val="595959"/>
                </a:solidFill>
                <a:cs typeface="Arial" charset="0"/>
              </a:rPr>
              <a:t>Presentation sub-title 24 point</a:t>
            </a:r>
          </a:p>
          <a:p>
            <a:pPr algn="l">
              <a:lnSpc>
                <a:spcPct val="120000"/>
              </a:lnSpc>
            </a:pPr>
            <a:r>
              <a:rPr lang="en-GB" dirty="0">
                <a:solidFill>
                  <a:srgbClr val="595959"/>
                </a:solidFill>
                <a:cs typeface="Arial" charset="0"/>
              </a:rPr>
              <a:t>Second line if required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52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CD856-B866-574E-B61B-E42B79E6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21BAF-CABA-8F45-ADD5-145AA0FDDC6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3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GB" dirty="0"/>
              <a:t>Slide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07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04AACE-9F53-6D48-9609-0B3D4B3BE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F8888-00A6-E94D-AE18-59AF24EDF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1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BB4CBA9-FB19-4154-ABCB-40B1D62D0CD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03196" y="3602038"/>
            <a:ext cx="10064804" cy="1232719"/>
          </a:xfrm>
        </p:spPr>
        <p:txBody>
          <a:bodyPr>
            <a:normAutofit lnSpcReduction="10000"/>
          </a:bodyPr>
          <a:lstStyle/>
          <a:p>
            <a:pPr marL="0" indent="0" algn="l">
              <a:lnSpc>
                <a:spcPct val="120000"/>
              </a:lnSpc>
              <a:buNone/>
            </a:pPr>
            <a:r>
              <a:rPr lang="en-GB" dirty="0">
                <a:solidFill>
                  <a:srgbClr val="595959"/>
                </a:solidFill>
                <a:cs typeface="Arial" charset="0"/>
              </a:rPr>
              <a:t>Professor A N Other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GB" dirty="0">
                <a:solidFill>
                  <a:srgbClr val="595959"/>
                </a:solidFill>
                <a:cs typeface="Arial" charset="0"/>
              </a:rPr>
              <a:t>Department of Science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807CE6-6E8E-41FF-BAF0-BAB49F120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998" y="1881352"/>
            <a:ext cx="10952277" cy="1014248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Video Title – Font Size Arial 30 </a:t>
            </a:r>
            <a:b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second line if required</a:t>
            </a:r>
            <a:endParaRPr lang="en-GB" sz="3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5EFA1AA-89F1-4AF1-8552-4D3DF2B20A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196" y="3051613"/>
            <a:ext cx="10064804" cy="0"/>
          </a:xfrm>
          <a:prstGeom prst="line">
            <a:avLst/>
          </a:prstGeom>
          <a:noFill/>
          <a:ln w="25400">
            <a:solidFill>
              <a:srgbClr val="660066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193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5174-F3DE-0242-A5AA-997964D63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Intended 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30D6E-7EC9-DC4A-AC49-664192526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a Concept</a:t>
            </a:r>
          </a:p>
          <a:p>
            <a:r>
              <a:rPr lang="en-US" dirty="0" err="1"/>
              <a:t>Analyse</a:t>
            </a:r>
            <a:r>
              <a:rPr lang="en-US" dirty="0"/>
              <a:t> a Theory</a:t>
            </a:r>
          </a:p>
          <a:p>
            <a:r>
              <a:rPr lang="en-US" dirty="0"/>
              <a:t>Apply Knowledge to a new problem</a:t>
            </a:r>
          </a:p>
        </p:txBody>
      </p:sp>
    </p:spTree>
    <p:extLst>
      <p:ext uri="{BB962C8B-B14F-4D97-AF65-F5344CB8AC3E}">
        <p14:creationId xmlns:p14="http://schemas.microsoft.com/office/powerpoint/2010/main" val="165842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78287-9F4D-FB44-B8C8-C8A8C835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7DADC-9695-8843-814C-01A91DD70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395661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GB" b="1" i="1"/>
              <a:t>“Never memorize something that you can look up.”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/>
              <a:t>Albert Einstein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EB26CD-F360-CC43-AF69-91B9551B7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3376">
            <a:off x="7500043" y="1572197"/>
            <a:ext cx="3589873" cy="409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0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large green field with trees in the background&#10;&#10;Description automatically generated">
            <a:extLst>
              <a:ext uri="{FF2B5EF4-FFF2-40B4-BE49-F238E27FC236}">
                <a16:creationId xmlns:a16="http://schemas.microsoft.com/office/drawing/2014/main" id="{87A89DF0-B207-C843-A187-E7BC8D822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D9D826-24FC-A04A-8DAD-3AA5075C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Full Screen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A6DD2-E9B1-AA4F-954F-15349B449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5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UoM 16 9 ratio" id="{4D731C44-8BD2-4CF0-A3D5-227EED5C1834}" vid="{80C168BA-E2DA-4617-8219-7239B02EFBB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50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Video Title – Font Size Arial 30  second line if required</vt:lpstr>
      <vt:lpstr>Intended Learning Outcomes</vt:lpstr>
      <vt:lpstr>Introduction</vt:lpstr>
      <vt:lpstr>Full Screen Images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30 point second line if required</dc:title>
  <dc:creator>Daniel Jagger</dc:creator>
  <cp:lastModifiedBy>Daniel Jagger</cp:lastModifiedBy>
  <cp:revision>10</cp:revision>
  <dcterms:created xsi:type="dcterms:W3CDTF">2020-07-08T11:16:44Z</dcterms:created>
  <dcterms:modified xsi:type="dcterms:W3CDTF">2020-07-14T07:09:22Z</dcterms:modified>
</cp:coreProperties>
</file>